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43"/>
  </p:notesMasterIdLst>
  <p:sldIdLst>
    <p:sldId id="257" r:id="rId5"/>
    <p:sldId id="264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884" autoAdjust="0"/>
  </p:normalViewPr>
  <p:slideViewPr>
    <p:cSldViewPr snapToGrid="0">
      <p:cViewPr varScale="1">
        <p:scale>
          <a:sx n="66" d="100"/>
          <a:sy n="66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AB520-F7AE-4F48-9518-440720A8662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FDF6E-8F16-478B-AAF7-0E90007FC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dotnet new -</a:t>
            </a:r>
            <a:r>
              <a:rPr lang="en-US" dirty="0" err="1"/>
              <a:t>i</a:t>
            </a:r>
            <a:r>
              <a:rPr lang="en-US" dirty="0"/>
              <a:t> IdentityServer4.Templates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DA14-10D9-4BAC-8B2B-912AF474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IdentityResources.Profile</a:t>
            </a:r>
            <a:r>
              <a:rPr lang="en-US" dirty="0"/>
              <a:t>() </a:t>
            </a:r>
            <a:r>
              <a:rPr lang="en-US"/>
              <a:t>and 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5D0FF-A4E6-4411-8938-D23BA4D2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" y="2268638"/>
            <a:ext cx="6731391" cy="45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4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36DA-A5AF-48E5-B540-3EDC6372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188" y="2893671"/>
            <a:ext cx="7532660" cy="675534"/>
          </a:xfrm>
        </p:spPr>
        <p:txBody>
          <a:bodyPr/>
          <a:lstStyle/>
          <a:p>
            <a:r>
              <a:rPr lang="en-US" dirty="0"/>
              <a:t>Securing user authentication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2985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16ED-D311-43EF-B2F1-2CDBAF50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Implicit grant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7D16-7D99-4522-A3E5-281E8854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31089"/>
            <a:ext cx="7743825" cy="53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CB2E-2ABE-4B40-8DF3-02497001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760"/>
          </a:xfrm>
        </p:spPr>
        <p:txBody>
          <a:bodyPr/>
          <a:lstStyle/>
          <a:p>
            <a:r>
              <a:rPr lang="en-US" dirty="0"/>
              <a:t>Inspect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A555-CA95-41AD-BF45-A750AB25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534"/>
            <a:ext cx="12192000" cy="47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1445-CA94-4628-89AC-A8127293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Authorization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CF21-116B-453C-B537-2ECB83B1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1412111"/>
            <a:ext cx="12192000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5972-C7D0-44E2-B83E-B0D9B193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1140"/>
          </a:xfrm>
        </p:spPr>
        <p:txBody>
          <a:bodyPr>
            <a:normAutofit fontScale="90000"/>
          </a:bodyPr>
          <a:lstStyle/>
          <a:p>
            <a:r>
              <a:rPr lang="en-US" dirty="0"/>
              <a:t>Name identifier from 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3397-71AF-4502-B0AB-17A5AA88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9" y="1169043"/>
            <a:ext cx="1116473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F216-FDBE-43E5-BA1B-61AA552D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Profile claims are missing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1CF2F-C7D4-48CC-8443-6593C761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" y="1365813"/>
            <a:ext cx="11975177" cy="54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8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241D-0F6D-4D98-8179-7A2F7C55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Authorization code + PKCE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B8E07-FA78-4D64-9DC2-4DD850EC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663" y="1180618"/>
            <a:ext cx="10639673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9D016-9C6E-4E53-B253-BB734DA2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855"/>
            <a:ext cx="12192000" cy="56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-2 – Empty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BDE4A-758D-4CF0-92A6-74CF617F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72" y="1343025"/>
            <a:ext cx="90106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7155-8923-4C74-AFBA-34C0976B12EE}"/>
              </a:ext>
            </a:extLst>
          </p:cNvPr>
          <p:cNvSpPr txBox="1"/>
          <p:nvPr/>
        </p:nvSpPr>
        <p:spPr>
          <a:xfrm>
            <a:off x="3773347" y="3059668"/>
            <a:ext cx="508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Implementing Authentication with OpenID Connect</a:t>
            </a:r>
          </a:p>
        </p:txBody>
      </p:sp>
    </p:spTree>
    <p:extLst>
      <p:ext uri="{BB962C8B-B14F-4D97-AF65-F5344CB8AC3E}">
        <p14:creationId xmlns:p14="http://schemas.microsoft.com/office/powerpoint/2010/main" val="96940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D6F5-3A7A-43FD-97ED-4B7A058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Log out of identity provider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3C506-5E7B-4F6D-A721-F1CC189B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95500"/>
            <a:ext cx="1059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E62A-8B2C-47F6-BFE4-855BF711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9014"/>
          </a:xfrm>
        </p:spPr>
        <p:txBody>
          <a:bodyPr>
            <a:normAutofit fontScale="90000"/>
          </a:bodyPr>
          <a:lstStyle/>
          <a:p>
            <a:r>
              <a:rPr lang="en-US" dirty="0"/>
              <a:t>Redirect after 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4DB8D-9629-4561-A5F3-1321DB80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170"/>
            <a:ext cx="10877550" cy="248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1131B-1D2B-4351-BB1F-7CEB7CF12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7519"/>
            <a:ext cx="11925300" cy="29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6F69-9A5A-410A-A58B-9D9E9A06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94" y="3178043"/>
            <a:ext cx="1583274" cy="501914"/>
          </a:xfrm>
        </p:spPr>
        <p:txBody>
          <a:bodyPr>
            <a:normAutofit fontScale="90000"/>
          </a:bodyPr>
          <a:lstStyle/>
          <a:p>
            <a:r>
              <a:rPr lang="en-US" dirty="0"/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319441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1336-0F12-4282-B3DD-C90F83C0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6887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TOKEN -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34E76-92FB-452E-9DAF-B1F354B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042"/>
            <a:ext cx="1219200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0C9C-472E-4BB4-BE10-CDC7AD1B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Clear default Inbound claim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16C71-7D4E-4A91-8A72-6301EB63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8315944" cy="538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7711E-EC50-4486-98D1-95AC3D84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1319514"/>
            <a:ext cx="5467108" cy="55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0C3F-5C8A-441C-85D4-7B14ACB3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Session ID and </a:t>
            </a:r>
            <a:r>
              <a:rPr lang="en-US" dirty="0" err="1"/>
              <a:t>idp</a:t>
            </a:r>
            <a:r>
              <a:rPr lang="en-US" dirty="0"/>
              <a:t> – Not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1ED7F-2232-4729-AC73-D5C8DCC2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996"/>
            <a:ext cx="10036277" cy="4844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FF801-590E-43B5-9ADD-C4D50EE0D689}"/>
              </a:ext>
            </a:extLst>
          </p:cNvPr>
          <p:cNvSpPr txBox="1"/>
          <p:nvPr/>
        </p:nvSpPr>
        <p:spPr>
          <a:xfrm>
            <a:off x="92597" y="1441577"/>
            <a:ext cx="528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contains </a:t>
            </a:r>
            <a:r>
              <a:rPr lang="en-US" dirty="0" err="1"/>
              <a:t>sid</a:t>
            </a:r>
            <a:r>
              <a:rPr lang="en-US" dirty="0"/>
              <a:t> (session id) and </a:t>
            </a:r>
            <a:r>
              <a:rPr lang="en-US" dirty="0" err="1"/>
              <a:t>idp</a:t>
            </a:r>
            <a:r>
              <a:rPr lang="en-US" dirty="0"/>
              <a:t> at the level of </a:t>
            </a:r>
            <a:r>
              <a:rPr lang="en-US" dirty="0" err="1"/>
              <a:t>idp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456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9C46-1BB2-4712-AC11-A3272F55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Claims transformation : manipulating claims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8A93-D775-483E-AE6C-7650BFD3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387"/>
            <a:ext cx="10595380" cy="54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D95CF-6C82-494F-9145-FCCFF1BA7EED}"/>
              </a:ext>
            </a:extLst>
          </p:cNvPr>
          <p:cNvSpPr txBox="1"/>
          <p:nvPr/>
        </p:nvSpPr>
        <p:spPr>
          <a:xfrm>
            <a:off x="324091" y="1446835"/>
            <a:ext cx="697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add claim in the address then we will have privacy related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FD7E2-169D-457F-B32B-DB86FA6F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" y="1816166"/>
            <a:ext cx="9314203" cy="504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1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B2F63-CF46-4DCA-9D78-C6256803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538"/>
            <a:ext cx="8946931" cy="55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B122-2CBA-4A2D-B837-C67A873A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11571694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7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ACC0F83-D142-4FAA-B3A4-516250AF6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0170" y="882650"/>
            <a:ext cx="64043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OAuth 2.0 Security Best Current Practice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6D3FB-D077-499E-87C7-B78EB335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" y="1295400"/>
            <a:ext cx="628470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ED4C-39DC-4763-BA82-57BEFC0A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DELETE CODE ACCORDINGLY BY REVERESE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0F6F-F676-4709-AFF7-86C9FA31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915"/>
            <a:ext cx="12192000" cy="4227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F9253-BA84-412A-9512-5448C07DB3F4}"/>
              </a:ext>
            </a:extLst>
          </p:cNvPr>
          <p:cNvSpPr txBox="1"/>
          <p:nvPr/>
        </p:nvSpPr>
        <p:spPr>
          <a:xfrm>
            <a:off x="185195" y="1377387"/>
            <a:ext cx="15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scopes</a:t>
            </a:r>
          </a:p>
        </p:txBody>
      </p:sp>
    </p:spTree>
    <p:extLst>
      <p:ext uri="{BB962C8B-B14F-4D97-AF65-F5344CB8AC3E}">
        <p14:creationId xmlns:p14="http://schemas.microsoft.com/office/powerpoint/2010/main" val="1147541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FB41-A819-4441-9956-494AA45D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8933"/>
          </a:xfrm>
        </p:spPr>
        <p:txBody>
          <a:bodyPr/>
          <a:lstStyle/>
          <a:p>
            <a:r>
              <a:rPr lang="en-US" dirty="0"/>
              <a:t>Profile – Address can be seen in identity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A723-B4A7-4731-81BF-00736361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1500809"/>
            <a:ext cx="10467975" cy="47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D84F-F040-4171-A2AF-2D21A23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is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50EC8-F6EC-49EA-B443-B498FADA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846"/>
            <a:ext cx="10507623" cy="486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CCDE6-257F-43ED-B111-B6C03E4FDEFF}"/>
              </a:ext>
            </a:extLst>
          </p:cNvPr>
          <p:cNvSpPr txBox="1"/>
          <p:nvPr/>
        </p:nvSpPr>
        <p:spPr>
          <a:xfrm>
            <a:off x="127321" y="1412640"/>
            <a:ext cx="750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not added in the claims set. Only </a:t>
            </a:r>
            <a:r>
              <a:rPr lang="en-US" dirty="0" err="1"/>
              <a:t>MapUniqueJsonKey</a:t>
            </a:r>
            <a:r>
              <a:rPr lang="en-US" dirty="0"/>
              <a:t> will be added</a:t>
            </a:r>
          </a:p>
        </p:txBody>
      </p:sp>
    </p:spTree>
    <p:extLst>
      <p:ext uri="{BB962C8B-B14F-4D97-AF65-F5344CB8AC3E}">
        <p14:creationId xmlns:p14="http://schemas.microsoft.com/office/powerpoint/2010/main" val="291657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D6EF-AC85-44CF-8165-BEB24CF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claim is not part of user identity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94058C-3842-479D-BA94-4A168073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48" y="1357463"/>
            <a:ext cx="7382190" cy="53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7BC9-481D-4C72-B0B8-803D8014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4679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dirty="0" err="1"/>
              <a:t>userinfo</a:t>
            </a:r>
            <a:r>
              <a:rPr lang="en-US" dirty="0"/>
              <a:t> endpoint to get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E11DA-5560-4AF0-BDB2-A5E2D1CF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23"/>
            <a:ext cx="9864587" cy="4948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F89CB-D803-4838-81F1-D83C063C9791}"/>
              </a:ext>
            </a:extLst>
          </p:cNvPr>
          <p:cNvSpPr txBox="1"/>
          <p:nvPr/>
        </p:nvSpPr>
        <p:spPr>
          <a:xfrm>
            <a:off x="222377" y="1446835"/>
            <a:ext cx="22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razor view empty.</a:t>
            </a:r>
          </a:p>
        </p:txBody>
      </p:sp>
    </p:spTree>
    <p:extLst>
      <p:ext uri="{BB962C8B-B14F-4D97-AF65-F5344CB8AC3E}">
        <p14:creationId xmlns:p14="http://schemas.microsoft.com/office/powerpoint/2010/main" val="21973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E2EC-E548-42F9-8571-684E83A1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813"/>
            <a:ext cx="9821126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5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B6194-0597-47CE-8242-18082D3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953"/>
            <a:ext cx="12192000" cy="29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3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99C10-A31A-47C9-8DFB-4A99DE66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95475"/>
            <a:ext cx="112299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7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940E-A0E4-46AE-98D3-16BC1EB1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036"/>
          </a:xfrm>
        </p:spPr>
        <p:txBody>
          <a:bodyPr>
            <a:normAutofit fontScale="90000"/>
          </a:bodyPr>
          <a:lstStyle/>
          <a:p>
            <a:r>
              <a:rPr lang="en-US" dirty="0"/>
              <a:t>Add HTTP Client</a:t>
            </a:r>
          </a:p>
        </p:txBody>
      </p:sp>
    </p:spTree>
    <p:extLst>
      <p:ext uri="{BB962C8B-B14F-4D97-AF65-F5344CB8AC3E}">
        <p14:creationId xmlns:p14="http://schemas.microsoft.com/office/powerpoint/2010/main" val="85475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724D-10CA-480C-A0A8-AE11D61A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941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IdentityServer4.templates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A43C3-A34E-46AC-ABD1-0955F969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84"/>
            <a:ext cx="1219200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1A20-DE4C-4A27-83C1-2A76EF8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Identity SERVER 4 EMPTY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AB315-08F8-4EB7-80BA-7822567C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07"/>
            <a:ext cx="12192000" cy="51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86BC-6AD8-40F8-B980-F3CB5451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507"/>
          </a:xfrm>
        </p:spPr>
        <p:txBody>
          <a:bodyPr/>
          <a:lstStyle/>
          <a:p>
            <a:r>
              <a:rPr lang="en-US" dirty="0"/>
              <a:t>IDENTITY SERVER 4 APP URL + Launch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2A18F-C6E4-49CF-847F-AB556171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664"/>
            <a:ext cx="12192000" cy="53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0876-3FE3-40D9-94B5-C7B989AB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server open id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EE00B-139C-4BFF-8328-6AA34282CEF9}"/>
              </a:ext>
            </a:extLst>
          </p:cNvPr>
          <p:cNvSpPr/>
          <p:nvPr/>
        </p:nvSpPr>
        <p:spPr>
          <a:xfrm>
            <a:off x="0" y="1180618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https://localhost:44318/.well-known/openid-configuration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3BFEA-68FF-457A-A508-F7A9F275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950"/>
            <a:ext cx="6265942" cy="5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DD36-6AAF-4669-8082-D4CB20D9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1540"/>
          </a:xfrm>
        </p:spPr>
        <p:txBody>
          <a:bodyPr/>
          <a:lstStyle/>
          <a:p>
            <a:r>
              <a:rPr lang="en-US" dirty="0"/>
              <a:t>Adding a user interface to IS4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C7E34-0772-4795-9BCD-301320AE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761"/>
            <a:ext cx="12192000" cy="6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1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1563-362D-4C0A-92A1-EEDF75B5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10"/>
          </a:xfrm>
        </p:spPr>
        <p:txBody>
          <a:bodyPr/>
          <a:lstStyle/>
          <a:p>
            <a:r>
              <a:rPr lang="en-US" dirty="0"/>
              <a:t>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6CB1E-E082-42E9-B3B2-237C36F2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066"/>
            <a:ext cx="12192000" cy="52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31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DB438EAC94924B920680F565C2EAFC" ma:contentTypeVersion="13" ma:contentTypeDescription="Create a new document." ma:contentTypeScope="" ma:versionID="e54cca1f4f0be5afd0796b168a64d0ae">
  <xsd:schema xmlns:xsd="http://www.w3.org/2001/XMLSchema" xmlns:xs="http://www.w3.org/2001/XMLSchema" xmlns:p="http://schemas.microsoft.com/office/2006/metadata/properties" xmlns:ns3="202358ec-179a-408b-b7b5-a044911a4b9d" xmlns:ns4="c259813f-1519-4b54-bad6-e01c4fa9220c" targetNamespace="http://schemas.microsoft.com/office/2006/metadata/properties" ma:root="true" ma:fieldsID="de09b3765c4669d39f7417c6411f815b" ns3:_="" ns4:_="">
    <xsd:import namespace="202358ec-179a-408b-b7b5-a044911a4b9d"/>
    <xsd:import namespace="c259813f-1519-4b54-bad6-e01c4fa922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58ec-179a-408b-b7b5-a044911a4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59813f-1519-4b54-bad6-e01c4fa92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02358ec-179a-408b-b7b5-a044911a4b9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6E7521-10F3-4296-BF85-2F6D0232C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358ec-179a-408b-b7b5-a044911a4b9d"/>
    <ds:schemaRef ds:uri="c259813f-1519-4b54-bad6-e01c4fa92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purl.org/dc/terms/"/>
    <ds:schemaRef ds:uri="c259813f-1519-4b54-bad6-e01c4fa9220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02358ec-179a-408b-b7b5-a044911a4b9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{CB5F6063-6C43-4AB6-8E25-BF68E077AEC9}tf33552983_win32</Template>
  <TotalTime>745</TotalTime>
  <Words>294</Words>
  <Application>Microsoft Office PowerPoint</Application>
  <PresentationFormat>Widescreen</PresentationFormat>
  <Paragraphs>47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Courier New</vt:lpstr>
      <vt:lpstr>Franklin Gothic Book</vt:lpstr>
      <vt:lpstr>Franklin Gothic Demi</vt:lpstr>
      <vt:lpstr>Wingdings 2</vt:lpstr>
      <vt:lpstr>DividendVTI</vt:lpstr>
      <vt:lpstr>Title Lorem Ipsum</vt:lpstr>
      <vt:lpstr>PowerPoint Presentation</vt:lpstr>
      <vt:lpstr>OAuth 2.0 Security Best Current Practice </vt:lpstr>
      <vt:lpstr>IdentityServer4.templates</vt:lpstr>
      <vt:lpstr>Identity SERVER 4 EMPTY Template</vt:lpstr>
      <vt:lpstr>IDENTITY SERVER 4 APP URL + Launch browser</vt:lpstr>
      <vt:lpstr>Identity server open id configuration</vt:lpstr>
      <vt:lpstr>Adding a user interface to IS4</vt:lpstr>
      <vt:lpstr>Test users</vt:lpstr>
      <vt:lpstr>IdentityResources.Profile() and Test users</vt:lpstr>
      <vt:lpstr>Securing user authentication process</vt:lpstr>
      <vt:lpstr>Implicit grant</vt:lpstr>
      <vt:lpstr>Inspect network</vt:lpstr>
      <vt:lpstr>Authorization endpoint</vt:lpstr>
      <vt:lpstr>Name identifier from SUB</vt:lpstr>
      <vt:lpstr>Profile claims are missing</vt:lpstr>
      <vt:lpstr>Authorization code + PKCE</vt:lpstr>
      <vt:lpstr>Logging out of web application - 1</vt:lpstr>
      <vt:lpstr>Logging out of web application -2 – Empty page</vt:lpstr>
      <vt:lpstr>Log out of identity provider</vt:lpstr>
      <vt:lpstr>Redirect after logout</vt:lpstr>
      <vt:lpstr>CLAIMS</vt:lpstr>
      <vt:lpstr>Identity TOKEN - claims</vt:lpstr>
      <vt:lpstr>Clear default Inbound claim types</vt:lpstr>
      <vt:lpstr>Session ID and idp – Not required</vt:lpstr>
      <vt:lpstr>Claims transformation : manipulating claims collection</vt:lpstr>
      <vt:lpstr>Getting additional information through user endpoint -1</vt:lpstr>
      <vt:lpstr>Getting additional information through user endpoint -2</vt:lpstr>
      <vt:lpstr>Getting additional information through user endpoint -3</vt:lpstr>
      <vt:lpstr>DELETE CODE ACCORDINGLY BY REVERESE ENGINEERING</vt:lpstr>
      <vt:lpstr>Profile – Address can be seen in identity server</vt:lpstr>
      <vt:lpstr>Address is excluded</vt:lpstr>
      <vt:lpstr>Address claim is not part of user identity</vt:lpstr>
      <vt:lpstr>Call userinfo endpoint to get claims</vt:lpstr>
      <vt:lpstr>Call user info end point to get claims - Add razor view empty - 1</vt:lpstr>
      <vt:lpstr>Call user info end point to get claims - Add razor view empty - 1</vt:lpstr>
      <vt:lpstr>Call user info end point to get claims - Add razor view empty - 2</vt:lpstr>
      <vt:lpstr>Add HTTP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70</cp:revision>
  <dcterms:created xsi:type="dcterms:W3CDTF">2021-11-29T12:32:24Z</dcterms:created>
  <dcterms:modified xsi:type="dcterms:W3CDTF">2021-12-03T12:06:15Z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0x010100FCDB438EAC94924B920680F565C2EAFC</vt:lpwstr>
  </property>
</Properties>
</file>